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EE799-B8DE-412F-AF90-B86661747314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39481-E891-4E9C-9C05-24F3A188C3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4168E8-83F8-4F81-BA9C-4F4FBD4D31F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1FA48-ACE8-4B14-A024-43A9FC8413A0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HOIGIANG%20TINH%202008\3%20Romance.mp3" TargetMode="External"/><Relationship Id="rId6" Type="http://schemas.openxmlformats.org/officeDocument/2006/relationships/image" Target="../media/image26.jpeg"/><Relationship Id="rId11" Type="http://schemas.openxmlformats.org/officeDocument/2006/relationships/image" Target="../media/image30.gif"/><Relationship Id="rId5" Type="http://schemas.openxmlformats.org/officeDocument/2006/relationships/image" Target="../media/image25.jpeg"/><Relationship Id="rId10" Type="http://schemas.openxmlformats.org/officeDocument/2006/relationships/image" Target="../media/image29.gif"/><Relationship Id="rId4" Type="http://schemas.openxmlformats.org/officeDocument/2006/relationships/image" Target="../media/image24.jpeg"/><Relationship Id="rId9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s.sachmem.com/public/images/TA8T2SHS/U10-L1-1-1-izayzydchjdvayn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-152400" y="3429000"/>
            <a:ext cx="9296400" cy="1447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 </a:t>
            </a:r>
            <a:r>
              <a:rPr lang="vi-VN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COMMUNICATION</a:t>
            </a:r>
            <a:endParaRPr lang="en-US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LESSON 7: LOOKING BACK AND PROJECT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900" y="0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8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IV. Project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groups, prepare two versions of a short sketch involving a communication breakdown to perform in class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Perform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version 1 where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communication breakdown takes place.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Then ask the adience to explain what went wrong and how it could be avoided.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Next perform version 2, this time where no communication breakdown takes place.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You can ask yuor teacher for help with sketch ideas.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Picture 4" descr="U10-L8-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1"/>
            <a:ext cx="75438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V. Homework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Prepare Unit  11 - Lesson 1: Getting started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DSC011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053" b="189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DSC011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 b="27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P70108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3 Romanc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676400" y="51054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1752" name="Picture 9" descr="daisies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4906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0" descr="blumen-pflanzen085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76200"/>
            <a:ext cx="17081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2916238" y="4056063"/>
            <a:ext cx="4170362" cy="17351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Goodbye</a:t>
            </a:r>
          </a:p>
        </p:txBody>
      </p:sp>
      <p:sp>
        <p:nvSpPr>
          <p:cNvPr id="85000" name="WordArt 8"/>
          <p:cNvSpPr>
            <a:spLocks noChangeArrowheads="1" noChangeShapeType="1" noTextEdit="1"/>
          </p:cNvSpPr>
          <p:nvPr/>
        </p:nvSpPr>
        <p:spPr bwMode="auto">
          <a:xfrm>
            <a:off x="-1905000" y="0"/>
            <a:ext cx="1119187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Thanks for your attendance </a:t>
            </a:r>
          </a:p>
        </p:txBody>
      </p:sp>
    </p:spTree>
    <p:extLst>
      <p:ext uri="{BB962C8B-B14F-4D97-AF65-F5344CB8AC3E}">
        <p14:creationId xmlns="" xmlns:p14="http://schemas.microsoft.com/office/powerpoint/2010/main" val="1489963967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35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8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audio>
          </p:childTnLst>
        </p:cTn>
      </p:par>
    </p:tnLst>
    <p:bldLst>
      <p:bldP spid="84997" grpId="0" animBg="1"/>
      <p:bldP spid="850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Warm up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7056"/>
            <a:ext cx="457200" cy="69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1828800" y="1447800"/>
            <a:ext cx="5562600" cy="2895600"/>
          </a:xfrm>
          <a:prstGeom prst="irregularSeal1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514600" y="2579688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>
                <a:solidFill>
                  <a:srgbClr val="FF00FF"/>
                </a:solidFill>
                <a:latin typeface="+mj-lt"/>
              </a:rPr>
              <a:t>Ways of communication</a:t>
            </a:r>
            <a:endParaRPr lang="fr-FR" sz="2800" b="1" dirty="0">
              <a:solidFill>
                <a:srgbClr val="FF00FF"/>
              </a:solidFill>
              <a:latin typeface="+mj-lt"/>
            </a:endParaRPr>
          </a:p>
        </p:txBody>
      </p:sp>
      <p:pic>
        <p:nvPicPr>
          <p:cNvPr id="7" name="Picture 6" descr="https://s.sachmem.com/public/images/TA8T2SHS/U10-L1-2-2-jrjhdwosouaclgiv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553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096000" y="1214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emailing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5" descr="https://s.sachmem.com/public/images/TA8T2SHS/U10-L1-2-1-ingzvvhwfivftfep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118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819400" y="838200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having a video conference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https://s.sachmem.com/public/images/TA8T2SHS/U10-L1-2-3-peevcadifigvezz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762000" y="1143000"/>
            <a:ext cx="2085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video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chatting</a:t>
            </a:r>
          </a:p>
        </p:txBody>
      </p:sp>
      <p:pic>
        <p:nvPicPr>
          <p:cNvPr id="13" name="Picture 12" descr="https://s.sachmem.com/public/images/TA8T2SHS/U10-L1-2-4-kidvqoguvivqbyrn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7391400" y="1905000"/>
            <a:ext cx="1752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meeting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face-to-face (F2F)</a:t>
            </a:r>
          </a:p>
        </p:txBody>
      </p:sp>
      <p:pic>
        <p:nvPicPr>
          <p:cNvPr id="15" name="Picture 14" descr="https://s.sachmem.com/public/images/TA8T2SHS/U10-L1-2-5-ddlvdbccnefwfvjd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-152400" y="2057400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social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https://s.sachmem.com/public/images/TA8T2SHS/U10-L1-2-6-pnlurpvhddbaffdb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0" y="3276600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telepathy</a:t>
            </a:r>
          </a:p>
        </p:txBody>
      </p:sp>
      <p:pic>
        <p:nvPicPr>
          <p:cNvPr id="23" name="Picture 22" descr="https://s.sachmem.com/public/images/TA8T2SHS/U10-L1-2-7-nmoptokgrehbedfa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1371600" y="4191000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sending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letters (snail mail)</a:t>
            </a:r>
          </a:p>
        </p:txBody>
      </p:sp>
      <p:sp>
        <p:nvSpPr>
          <p:cNvPr id="23554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Kết quả hình ảnh cho using body langu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Hình ảnh có liên qua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6400" y="4114800"/>
            <a:ext cx="2762250" cy="210502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038600" y="42744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body language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Kết quả hình ảnh cho using 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4" name="Picture 12" descr="Kết quả hình ảnh cho using sign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86400" y="4114800"/>
            <a:ext cx="2743200" cy="220980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781800" y="3429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signs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66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AutoShape 1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AutoShape 1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AutoShape 20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2" descr="1e7b83727740ae8e3a112920a5f9527a--secret-codes-for-kids-carrie-ann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4114800"/>
            <a:ext cx="2733675" cy="21621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096000" y="4191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codes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8" grpId="0"/>
      <p:bldP spid="34" grpId="0"/>
      <p:bldP spid="3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2895600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Using b___ l________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 an effective way for communication as long as you understand it.</a:t>
            </a: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M________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echnology makes today’s communication so exciting with not only text but also sound, video, and graphics.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lot of people prefer working f____________ than online.</a:t>
            </a:r>
          </a:p>
          <a:p>
            <a:pPr marL="457200" indent="-457200">
              <a:buClr>
                <a:srgbClr val="00B0F0"/>
              </a:buCl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91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I. Vocabulary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125" y="457200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143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Complete the sentences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using the cues provided</a:t>
            </a:r>
          </a:p>
        </p:txBody>
      </p:sp>
      <p:pic>
        <p:nvPicPr>
          <p:cNvPr id="7" name="Picture 13" descr="U10-L7-1-1-hezjqapvbauyxzu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95800"/>
            <a:ext cx="2971800" cy="2209800"/>
          </a:xfrm>
          <a:prstGeom prst="rect">
            <a:avLst/>
          </a:prstGeom>
          <a:noFill/>
        </p:spPr>
      </p:pic>
      <p:pic>
        <p:nvPicPr>
          <p:cNvPr id="8" name="Picture 14" descr="U10-L7-1-2-oeruwfvcqfnmfzy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495800"/>
            <a:ext cx="2895600" cy="2209800"/>
          </a:xfrm>
          <a:prstGeom prst="rect">
            <a:avLst/>
          </a:prstGeom>
          <a:noFill/>
        </p:spPr>
      </p:pic>
      <p:pic>
        <p:nvPicPr>
          <p:cNvPr id="9" name="Picture 15" descr="U10-L7-1-3-mhjgbcfapqtymor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495800"/>
            <a:ext cx="2667000" cy="2133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52600" y="1676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ody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671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anguage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ultimedia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36531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 - to - face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2849563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rgbClr val="00B0F0"/>
              </a:buClr>
              <a:buFont typeface="+mj-lt"/>
              <a:buAutoNum type="arabicPeriod" startAt="4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Communication breakdown may happen due to c______ d__________. </a:t>
            </a: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 startAt="4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the future we won’t need to learn different languages to communicate if we use t________.</a:t>
            </a: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 startAt="4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Everyone needs to learn n________ when we communicate online.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 startAt="4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6" descr="U10-L7-1-4-okrcwedlflnzjdp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581400"/>
            <a:ext cx="3048000" cy="2438400"/>
          </a:xfrm>
          <a:prstGeom prst="rect">
            <a:avLst/>
          </a:prstGeom>
          <a:noFill/>
        </p:spPr>
      </p:pic>
      <p:pic>
        <p:nvPicPr>
          <p:cNvPr id="5" name="Picture 17" descr="U10-L7-1-5-cgyqitnwyvihpxd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581400"/>
            <a:ext cx="3124200" cy="2438400"/>
          </a:xfrm>
          <a:prstGeom prst="rect">
            <a:avLst/>
          </a:prstGeom>
          <a:noFill/>
        </p:spPr>
      </p:pic>
      <p:pic>
        <p:nvPicPr>
          <p:cNvPr id="6" name="Picture 18" descr="U10-L7-1-6-coskdqjafoarjce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581400"/>
            <a:ext cx="2667000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12909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ultural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12909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ifferences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205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elepathy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2514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etiquette</a:t>
            </a:r>
            <a:endParaRPr lang="en-US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Write the following text messages/ chat lines in shorthand form.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11480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Thanks for your gift.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By the way, what are you doing this weekend?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Please call me right now.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Laugh of loud.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See you tonight.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0" descr="U10-L7-2-1-breirdtmokheiwr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667000"/>
            <a:ext cx="3276600" cy="3898900"/>
          </a:xfrm>
          <a:prstGeom prst="rect">
            <a:avLst/>
          </a:prstGeom>
          <a:noFill/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914400" y="19050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Thx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ur gift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914400" y="274320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BTW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wot r u doin this wkd?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914400" y="36576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Pls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call me rite now.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914400" y="44958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LOL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914400" y="54102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2nite.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325562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Have you ever used music, art,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codes, signs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or any non-verbal way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to communicate?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Tell a partner what you did. Was the coomunication successful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Example: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 used music to express my love to my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Mom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song is about the love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a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daughter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mother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vi-VN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400" dirty="0" smtClean="0">
                <a:latin typeface="Arial" pitchFamily="34" charset="0"/>
                <a:cs typeface="Arial" pitchFamily="34" charset="0"/>
              </a:rPr>
              <a:t>She was happy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II. Grammar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She ( will not be sleeping / was not sleeping) if you call at 9 p.m.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 ( play/ will be playing) football at 10 a.m tomorrow.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What ( will he be doing/ will he do) this time next Monday?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( am waiting/ will be waiting) at the bus stop when you arrive.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200 years we ( will not be using/ do not use ) mobile phones any more. We ( will be using/ will use ) telepathy.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They’ve decided ( rains/ will be raining ) later today.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/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/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575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Underline the correct answer. 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28800" y="1676400"/>
            <a:ext cx="2590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67000" y="2438400"/>
            <a:ext cx="1981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81200" y="2895600"/>
            <a:ext cx="2133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3733800"/>
            <a:ext cx="1905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2800" y="4495800"/>
            <a:ext cx="2286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91000" y="4876800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43400" y="5715000"/>
            <a:ext cx="1828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Picture 10" descr="U10-L7-4-1-foswsafesakahpw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029200"/>
            <a:ext cx="78676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Gerund or to-infinitive?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don’t mind ( talk) _________ to her about this.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 plan (use) __________ video chatting to keep in touch with our family.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He’s tried very hard (show) ____________ his love to her by sending lots of flowers and presents.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She dislikes (communicate) ________________ through message boards or online meetings.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Lena enjoyed (chat) ____________ on the phone with her friends.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They’ve decided (have) ____________ a video conference with their colleagues right away.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914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talking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4433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use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205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show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048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communicating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3810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chatting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4643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have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III. Communication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4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Example</a:t>
            </a:r>
            <a:r>
              <a:rPr lang="en-US" sz="24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Will we be using 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music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 to communicate in the year 2100?</a:t>
            </a:r>
          </a:p>
          <a:p>
            <a:r>
              <a:rPr lang="vi-VN" sz="2400" dirty="0" smtClean="0">
                <a:latin typeface="Arial" pitchFamily="34" charset="0"/>
                <a:cs typeface="Arial" pitchFamily="34" charset="0"/>
              </a:rPr>
              <a:t>I think so. People will always express themselves through music. </a:t>
            </a:r>
          </a:p>
          <a:p>
            <a:pPr>
              <a:buNone/>
            </a:pPr>
            <a:endParaRPr lang="en-US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Choose any three form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communication in this unit and work with a partner to decide if people will be using them in year 2100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or not. Give at least two reasons for each decision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5" descr="U10-L7-6-1-wvacqcubygbwepk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343400"/>
            <a:ext cx="79248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661</Words>
  <Application>Microsoft Office PowerPoint</Application>
  <PresentationFormat>On-screen Show (4:3)</PresentationFormat>
  <Paragraphs>91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 Warm up</vt:lpstr>
      <vt:lpstr>Slide 3</vt:lpstr>
      <vt:lpstr>Slide 4</vt:lpstr>
      <vt:lpstr>Activity 2. Write the following text messages/ chat lines in shorthand form.</vt:lpstr>
      <vt:lpstr>Activity 3. Have you ever used music, art, codes, signs or any non-verbal way to communicate? Tell a partner what you did. Was the coomunication successful</vt:lpstr>
      <vt:lpstr>II. Grammar</vt:lpstr>
      <vt:lpstr>Activity 5. Gerund or to-infinitive?</vt:lpstr>
      <vt:lpstr>III. Communication</vt:lpstr>
      <vt:lpstr>IV. Project</vt:lpstr>
      <vt:lpstr>V. Homework</vt:lpstr>
      <vt:lpstr>Slide 12</vt:lpstr>
    </vt:vector>
  </TitlesOfParts>
  <Company>ctn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</dc:creator>
  <cp:lastModifiedBy>Huy</cp:lastModifiedBy>
  <cp:revision>17</cp:revision>
  <dcterms:created xsi:type="dcterms:W3CDTF">2018-03-23T14:15:06Z</dcterms:created>
  <dcterms:modified xsi:type="dcterms:W3CDTF">2018-03-24T12:33:18Z</dcterms:modified>
</cp:coreProperties>
</file>